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Amatic SC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Tamie B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AmaticSC-regular.fntdata"/><Relationship Id="rId12" Type="http://schemas.openxmlformats.org/officeDocument/2006/relationships/slide" Target="slides/slide6.xml"/><Relationship Id="rId14" Type="http://schemas.openxmlformats.org/officeDocument/2006/relationships/font" Target="fonts/AmaticSC-bold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6-14T00:59:55.767">
    <p:pos x="6000" y="0"/>
    <p:text>my moodboard is the best but my colour palette is shit</p:text>
  </p:cm>
  <p:cm authorId="0" idx="2" dt="2019-06-14T00:58:50.207">
    <p:pos x="6000" y="100"/>
    <p:text>hello liam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7094bd8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7094bd8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730d41b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730d41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ad9ee17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ad9ee17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ae1464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ae1464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be4cd6a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be4cd6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.png"/><Relationship Id="rId22" Type="http://schemas.openxmlformats.org/officeDocument/2006/relationships/image" Target="../media/image27.png"/><Relationship Id="rId21" Type="http://schemas.openxmlformats.org/officeDocument/2006/relationships/image" Target="../media/image23.png"/><Relationship Id="rId24" Type="http://schemas.openxmlformats.org/officeDocument/2006/relationships/image" Target="../media/image38.png"/><Relationship Id="rId23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6.jpg"/><Relationship Id="rId26" Type="http://schemas.openxmlformats.org/officeDocument/2006/relationships/image" Target="../media/image46.png"/><Relationship Id="rId25" Type="http://schemas.openxmlformats.org/officeDocument/2006/relationships/image" Target="../media/image36.png"/><Relationship Id="rId28" Type="http://schemas.openxmlformats.org/officeDocument/2006/relationships/image" Target="../media/image22.png"/><Relationship Id="rId27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3" Type="http://schemas.openxmlformats.org/officeDocument/2006/relationships/image" Target="../media/image19.png"/><Relationship Id="rId12" Type="http://schemas.openxmlformats.org/officeDocument/2006/relationships/image" Target="../media/image21.png"/><Relationship Id="rId15" Type="http://schemas.openxmlformats.org/officeDocument/2006/relationships/image" Target="../media/image29.png"/><Relationship Id="rId14" Type="http://schemas.openxmlformats.org/officeDocument/2006/relationships/image" Target="../media/image10.png"/><Relationship Id="rId17" Type="http://schemas.openxmlformats.org/officeDocument/2006/relationships/image" Target="../media/image9.png"/><Relationship Id="rId16" Type="http://schemas.openxmlformats.org/officeDocument/2006/relationships/image" Target="../media/image28.png"/><Relationship Id="rId19" Type="http://schemas.openxmlformats.org/officeDocument/2006/relationships/image" Target="../media/image20.png"/><Relationship Id="rId1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57.jpg"/><Relationship Id="rId9" Type="http://schemas.openxmlformats.org/officeDocument/2006/relationships/image" Target="../media/image47.jpg"/><Relationship Id="rId5" Type="http://schemas.openxmlformats.org/officeDocument/2006/relationships/image" Target="../media/image45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11" Type="http://schemas.openxmlformats.org/officeDocument/2006/relationships/image" Target="../media/image32.jpg"/><Relationship Id="rId10" Type="http://schemas.openxmlformats.org/officeDocument/2006/relationships/image" Target="../media/image37.png"/><Relationship Id="rId13" Type="http://schemas.openxmlformats.org/officeDocument/2006/relationships/image" Target="../media/image40.jpg"/><Relationship Id="rId12" Type="http://schemas.openxmlformats.org/officeDocument/2006/relationships/image" Target="../media/image30.jpg"/><Relationship Id="rId14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22" Type="http://schemas.openxmlformats.org/officeDocument/2006/relationships/image" Target="../media/image25.png"/><Relationship Id="rId21" Type="http://schemas.openxmlformats.org/officeDocument/2006/relationships/image" Target="../media/image28.png"/><Relationship Id="rId24" Type="http://schemas.openxmlformats.org/officeDocument/2006/relationships/image" Target="../media/image11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Relationship Id="rId9" Type="http://schemas.openxmlformats.org/officeDocument/2006/relationships/image" Target="../media/image32.jpg"/><Relationship Id="rId26" Type="http://schemas.openxmlformats.org/officeDocument/2006/relationships/image" Target="../media/image33.jpg"/><Relationship Id="rId25" Type="http://schemas.openxmlformats.org/officeDocument/2006/relationships/image" Target="../media/image20.png"/><Relationship Id="rId28" Type="http://schemas.openxmlformats.org/officeDocument/2006/relationships/image" Target="../media/image44.png"/><Relationship Id="rId27" Type="http://schemas.openxmlformats.org/officeDocument/2006/relationships/image" Target="../media/image51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29" Type="http://schemas.openxmlformats.org/officeDocument/2006/relationships/image" Target="../media/image48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Relationship Id="rId31" Type="http://schemas.openxmlformats.org/officeDocument/2006/relationships/image" Target="../media/image30.jpg"/><Relationship Id="rId30" Type="http://schemas.openxmlformats.org/officeDocument/2006/relationships/image" Target="../media/image26.png"/><Relationship Id="rId11" Type="http://schemas.openxmlformats.org/officeDocument/2006/relationships/image" Target="../media/image41.png"/><Relationship Id="rId33" Type="http://schemas.openxmlformats.org/officeDocument/2006/relationships/image" Target="../media/image54.png"/><Relationship Id="rId10" Type="http://schemas.openxmlformats.org/officeDocument/2006/relationships/image" Target="../media/image58.png"/><Relationship Id="rId32" Type="http://schemas.openxmlformats.org/officeDocument/2006/relationships/image" Target="../media/image55.png"/><Relationship Id="rId13" Type="http://schemas.openxmlformats.org/officeDocument/2006/relationships/image" Target="../media/image40.jpg"/><Relationship Id="rId35" Type="http://schemas.openxmlformats.org/officeDocument/2006/relationships/image" Target="../media/image52.png"/><Relationship Id="rId12" Type="http://schemas.openxmlformats.org/officeDocument/2006/relationships/image" Target="../media/image46.png"/><Relationship Id="rId34" Type="http://schemas.openxmlformats.org/officeDocument/2006/relationships/image" Target="../media/image53.png"/><Relationship Id="rId15" Type="http://schemas.openxmlformats.org/officeDocument/2006/relationships/image" Target="../media/image6.jpg"/><Relationship Id="rId14" Type="http://schemas.openxmlformats.org/officeDocument/2006/relationships/image" Target="../media/image36.png"/><Relationship Id="rId36" Type="http://schemas.openxmlformats.org/officeDocument/2006/relationships/image" Target="../media/image49.png"/><Relationship Id="rId17" Type="http://schemas.openxmlformats.org/officeDocument/2006/relationships/image" Target="../media/image43.png"/><Relationship Id="rId16" Type="http://schemas.openxmlformats.org/officeDocument/2006/relationships/image" Target="../media/image50.png"/><Relationship Id="rId19" Type="http://schemas.openxmlformats.org/officeDocument/2006/relationships/image" Target="../media/image19.png"/><Relationship Id="rId1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Moodboard/Art Guide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your individual moodboards as a new slide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0025"/>
            <a:ext cx="2462100" cy="17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425" y="0"/>
            <a:ext cx="2152575" cy="23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300" y="3332300"/>
            <a:ext cx="834499" cy="18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901231" y="3900743"/>
            <a:ext cx="1242750" cy="12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5925" y="-12"/>
            <a:ext cx="238125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000" y="107450"/>
            <a:ext cx="1775826" cy="177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9551" t="0"/>
          <a:stretch/>
        </p:blipFill>
        <p:spPr>
          <a:xfrm>
            <a:off x="78188" y="46200"/>
            <a:ext cx="8122051" cy="505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48767" l="90716" r="0" t="0"/>
          <a:stretch/>
        </p:blipFill>
        <p:spPr>
          <a:xfrm>
            <a:off x="8284588" y="46200"/>
            <a:ext cx="781224" cy="242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90716" r="0" t="52194"/>
          <a:stretch/>
        </p:blipFill>
        <p:spPr>
          <a:xfrm>
            <a:off x="8284588" y="2834475"/>
            <a:ext cx="781224" cy="226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72" y="3799304"/>
            <a:ext cx="2193193" cy="112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431" y="2825128"/>
            <a:ext cx="932531" cy="85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472" y="2828273"/>
            <a:ext cx="884384" cy="84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6">
            <a:alphaModFix/>
          </a:blip>
          <a:srcRect b="9861" l="0" r="0" t="13749"/>
          <a:stretch/>
        </p:blipFill>
        <p:spPr>
          <a:xfrm>
            <a:off x="5128561" y="2833742"/>
            <a:ext cx="624779" cy="83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7">
            <a:alphaModFix/>
          </a:blip>
          <a:srcRect b="0" l="22402" r="0" t="9412"/>
          <a:stretch/>
        </p:blipFill>
        <p:spPr>
          <a:xfrm>
            <a:off x="7091073" y="3754400"/>
            <a:ext cx="766481" cy="11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3406" y="3723903"/>
            <a:ext cx="823804" cy="1191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center&gt;&lt;h3&gt;FYI:  The Tags on the left of posts and in the red bars above are filter tags.  &lt;br&gt;Click on a tag to filter on posts with the same tag.  Also, I can't  easily reply to a reply of a post.  If you have a question, use Ask Anything&lt;/h3&gt; &lt;hr&gt; &lt;h2&gt;&lt;font color=yellow&gt;The vast majority of these posts come from artist websites.  All non-reblogged posts should have the artist name and a link to their website.&lt;/font&gt;&lt;/h2&gt; &lt;hr&gt; &lt;/center&gt;" id="86" name="Google Shape;8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5231" y="3723912"/>
            <a:ext cx="756766" cy="121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10">
            <a:alphaModFix/>
          </a:blip>
          <a:srcRect b="0" l="18207" r="6490" t="6968"/>
          <a:stretch/>
        </p:blipFill>
        <p:spPr>
          <a:xfrm>
            <a:off x="6190822" y="1599999"/>
            <a:ext cx="710713" cy="117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5234" y="198734"/>
            <a:ext cx="881750" cy="13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71611" y="1622336"/>
            <a:ext cx="1126125" cy="112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13">
            <a:alphaModFix/>
          </a:blip>
          <a:srcRect b="0" l="28673" r="20458" t="17081"/>
          <a:stretch/>
        </p:blipFill>
        <p:spPr>
          <a:xfrm>
            <a:off x="7991935" y="198227"/>
            <a:ext cx="838153" cy="136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14">
            <a:alphaModFix/>
          </a:blip>
          <a:srcRect b="19678" l="10747" r="7459" t="0"/>
          <a:stretch/>
        </p:blipFill>
        <p:spPr>
          <a:xfrm>
            <a:off x="7986760" y="2833749"/>
            <a:ext cx="856786" cy="85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4945" y="203930"/>
            <a:ext cx="2226538" cy="125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9942" y="1545348"/>
            <a:ext cx="2193202" cy="92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17">
            <a:alphaModFix/>
          </a:blip>
          <a:srcRect b="12637" l="21236" r="26942" t="40433"/>
          <a:stretch/>
        </p:blipFill>
        <p:spPr>
          <a:xfrm>
            <a:off x="8206557" y="1636043"/>
            <a:ext cx="643938" cy="112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18">
            <a:alphaModFix/>
          </a:blip>
          <a:srcRect b="4336" l="0" r="0" t="3979"/>
          <a:stretch/>
        </p:blipFill>
        <p:spPr>
          <a:xfrm>
            <a:off x="6242147" y="198734"/>
            <a:ext cx="838153" cy="136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19">
            <a:alphaModFix/>
          </a:blip>
          <a:srcRect b="21460" l="10292" r="14138" t="2302"/>
          <a:stretch/>
        </p:blipFill>
        <p:spPr>
          <a:xfrm>
            <a:off x="5128561" y="1593766"/>
            <a:ext cx="981429" cy="118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20">
            <a:alphaModFix/>
          </a:blip>
          <a:srcRect b="17342" l="0" r="0" t="19478"/>
          <a:stretch/>
        </p:blipFill>
        <p:spPr>
          <a:xfrm>
            <a:off x="2584397" y="1468257"/>
            <a:ext cx="2492905" cy="118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21">
            <a:alphaModFix/>
          </a:blip>
          <a:srcRect b="0" l="0" r="0" t="6742"/>
          <a:stretch/>
        </p:blipFill>
        <p:spPr>
          <a:xfrm>
            <a:off x="5138959" y="198743"/>
            <a:ext cx="1044643" cy="136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22">
            <a:alphaModFix/>
          </a:blip>
          <a:srcRect b="8114" l="9388" r="23021" t="13631"/>
          <a:stretch/>
        </p:blipFill>
        <p:spPr>
          <a:xfrm>
            <a:off x="8090352" y="3772001"/>
            <a:ext cx="698541" cy="115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23">
            <a:alphaModFix/>
          </a:blip>
          <a:srcRect b="21642" l="0" r="9288" t="0"/>
          <a:stretch/>
        </p:blipFill>
        <p:spPr>
          <a:xfrm>
            <a:off x="2601067" y="198734"/>
            <a:ext cx="2513630" cy="122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24">
            <a:alphaModFix/>
          </a:blip>
          <a:srcRect b="8044" l="0" r="0" t="3066"/>
          <a:stretch/>
        </p:blipFill>
        <p:spPr>
          <a:xfrm>
            <a:off x="2619282" y="2699724"/>
            <a:ext cx="2423126" cy="121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25">
            <a:alphaModFix/>
          </a:blip>
          <a:srcRect b="0" l="0" r="0" t="26659"/>
          <a:stretch/>
        </p:blipFill>
        <p:spPr>
          <a:xfrm>
            <a:off x="2619294" y="3976604"/>
            <a:ext cx="2423107" cy="94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26">
            <a:alphaModFix/>
          </a:blip>
          <a:srcRect b="8958" l="4607" r="0" t="0"/>
          <a:stretch/>
        </p:blipFill>
        <p:spPr>
          <a:xfrm>
            <a:off x="306602" y="2558441"/>
            <a:ext cx="2226538" cy="114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5400000">
            <a:off x="6613796" y="2473078"/>
            <a:ext cx="4738307" cy="18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5400000">
            <a:off x="-2208100" y="2473062"/>
            <a:ext cx="4738301" cy="18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3319250" cy="18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325" y="148575"/>
            <a:ext cx="3056400" cy="17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5">
            <a:alphaModFix/>
          </a:blip>
          <a:srcRect b="0" l="-2390" r="2390" t="0"/>
          <a:stretch/>
        </p:blipFill>
        <p:spPr>
          <a:xfrm>
            <a:off x="6742000" y="148575"/>
            <a:ext cx="2363449" cy="1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6">
            <a:alphaModFix/>
          </a:blip>
          <a:srcRect b="35400" l="18568" r="41447" t="0"/>
          <a:stretch/>
        </p:blipFill>
        <p:spPr>
          <a:xfrm>
            <a:off x="5406250" y="173800"/>
            <a:ext cx="1492825" cy="1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7">
            <a:alphaModFix/>
          </a:blip>
          <a:srcRect b="7602" l="7237" r="7815" t="8016"/>
          <a:stretch/>
        </p:blipFill>
        <p:spPr>
          <a:xfrm>
            <a:off x="1684925" y="1907300"/>
            <a:ext cx="2659099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470" y="1486787"/>
            <a:ext cx="3130318" cy="1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0725" y="1450525"/>
            <a:ext cx="3233299" cy="16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637" y="3067175"/>
            <a:ext cx="3260012" cy="18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02200" y="34891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82825" y="1673368"/>
            <a:ext cx="2363450" cy="132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89450" y="3290050"/>
            <a:ext cx="2987700" cy="16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82825" y="3105900"/>
            <a:ext cx="2659099" cy="149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977" y="22006"/>
            <a:ext cx="900561" cy="13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/>
          </a:blip>
          <a:srcRect b="8114" l="9388" r="23021" t="13631"/>
          <a:stretch/>
        </p:blipFill>
        <p:spPr>
          <a:xfrm>
            <a:off x="6447079" y="64500"/>
            <a:ext cx="805509" cy="133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8728" y="1323702"/>
            <a:ext cx="757773" cy="117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6165" y="1359560"/>
            <a:ext cx="947400" cy="116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8">
            <a:alphaModFix/>
          </a:blip>
          <a:srcRect b="8044" l="0" r="0" t="3066"/>
          <a:stretch/>
        </p:blipFill>
        <p:spPr>
          <a:xfrm>
            <a:off x="1635358" y="2786089"/>
            <a:ext cx="1809768" cy="9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2084" y="3743377"/>
            <a:ext cx="1922984" cy="86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10">
            <a:alphaModFix/>
          </a:blip>
          <a:srcRect b="69601" l="56283" r="36879" t="14974"/>
          <a:stretch/>
        </p:blipFill>
        <p:spPr>
          <a:xfrm>
            <a:off x="5754682" y="3655713"/>
            <a:ext cx="757776" cy="96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28568" y="1424339"/>
            <a:ext cx="805512" cy="108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12">
            <a:alphaModFix/>
          </a:blip>
          <a:srcRect b="8958" l="4607" r="0" t="0"/>
          <a:stretch/>
        </p:blipFill>
        <p:spPr>
          <a:xfrm>
            <a:off x="49526" y="3748775"/>
            <a:ext cx="1674970" cy="86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13">
            <a:alphaModFix/>
          </a:blip>
          <a:srcRect b="0" l="0" r="3344" t="0"/>
          <a:stretch/>
        </p:blipFill>
        <p:spPr>
          <a:xfrm>
            <a:off x="49525" y="2821157"/>
            <a:ext cx="1548053" cy="90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14">
            <a:alphaModFix/>
          </a:blip>
          <a:srcRect b="0" l="0" r="0" t="26659"/>
          <a:stretch/>
        </p:blipFill>
        <p:spPr>
          <a:xfrm>
            <a:off x="1785767" y="3747028"/>
            <a:ext cx="1926701" cy="866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center&gt;&lt;h3&gt;FYI:  The Tags on the left of posts and in the red bars above are filter tags.  &lt;br&gt;Click on a tag to filter on posts with the same tag.  Also, I can't  easily reply to a reply of a post.  If you have a question, use Ask Anything&lt;/h3&gt; &lt;hr&gt; &lt;h2&gt;&lt;font color=yellow&gt;The vast majority of these posts come from artist websites.  All non-reblogged posts should have the artist name and a link to their website.&lt;/font&gt;&lt;/h2&gt; &lt;hr&gt; &lt;/center&gt;" id="137" name="Google Shape;137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63110" y="3484385"/>
            <a:ext cx="694860" cy="111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525" y="1050379"/>
            <a:ext cx="1331097" cy="90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525" y="46146"/>
            <a:ext cx="1922984" cy="96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94067" y="1050379"/>
            <a:ext cx="1274516" cy="65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19">
            <a:alphaModFix/>
          </a:blip>
          <a:srcRect b="7095" l="28673" r="20458" t="20351"/>
          <a:stretch/>
        </p:blipFill>
        <p:spPr>
          <a:xfrm>
            <a:off x="5626650" y="2535957"/>
            <a:ext cx="757776" cy="108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525" y="1998005"/>
            <a:ext cx="1397088" cy="78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446615" y="1042875"/>
            <a:ext cx="2055490" cy="86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22">
            <a:alphaModFix/>
          </a:blip>
          <a:srcRect b="17342" l="0" r="0" t="19478"/>
          <a:stretch/>
        </p:blipFill>
        <p:spPr>
          <a:xfrm>
            <a:off x="1488972" y="1944196"/>
            <a:ext cx="1708644" cy="81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23">
            <a:alphaModFix/>
          </a:blip>
          <a:srcRect b="42121" l="22402" r="17182" t="9412"/>
          <a:stretch/>
        </p:blipFill>
        <p:spPr>
          <a:xfrm>
            <a:off x="7308623" y="3660987"/>
            <a:ext cx="900556" cy="96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24">
            <a:alphaModFix/>
          </a:blip>
          <a:srcRect b="4336" l="0" r="0" t="3979"/>
          <a:stretch/>
        </p:blipFill>
        <p:spPr>
          <a:xfrm>
            <a:off x="5615911" y="50414"/>
            <a:ext cx="757778" cy="123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25">
            <a:alphaModFix/>
          </a:blip>
          <a:srcRect b="21460" l="10292" r="14138" t="2302"/>
          <a:stretch/>
        </p:blipFill>
        <p:spPr>
          <a:xfrm>
            <a:off x="7315244" y="2556586"/>
            <a:ext cx="887313" cy="10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26">
            <a:alphaModFix/>
          </a:blip>
          <a:srcRect b="48752" l="21369" r="45370" t="0"/>
          <a:stretch/>
        </p:blipFill>
        <p:spPr>
          <a:xfrm>
            <a:off x="6419530" y="2570732"/>
            <a:ext cx="860602" cy="85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27">
            <a:alphaModFix/>
          </a:blip>
          <a:srcRect b="11024" l="8231" r="0" t="0"/>
          <a:stretch/>
        </p:blipFill>
        <p:spPr>
          <a:xfrm>
            <a:off x="2001455" y="46146"/>
            <a:ext cx="1495950" cy="96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28">
            <a:alphaModFix/>
          </a:blip>
          <a:srcRect b="7910" l="0" r="0" t="0"/>
          <a:stretch/>
        </p:blipFill>
        <p:spPr>
          <a:xfrm>
            <a:off x="3557178" y="1032591"/>
            <a:ext cx="694826" cy="86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29">
            <a:alphaModFix/>
          </a:blip>
          <a:srcRect b="0" l="0" r="0" t="20534"/>
          <a:stretch/>
        </p:blipFill>
        <p:spPr>
          <a:xfrm>
            <a:off x="4324582" y="2671223"/>
            <a:ext cx="1253677" cy="102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30">
            <a:alphaModFix/>
          </a:blip>
          <a:srcRect b="29572" l="4029" r="12014" t="0"/>
          <a:stretch/>
        </p:blipFill>
        <p:spPr>
          <a:xfrm>
            <a:off x="3526337" y="46146"/>
            <a:ext cx="2037605" cy="96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31">
            <a:alphaModFix/>
          </a:blip>
          <a:srcRect b="21938" l="30020" r="26470" t="36963"/>
          <a:stretch/>
        </p:blipFill>
        <p:spPr>
          <a:xfrm>
            <a:off x="4298103" y="1752145"/>
            <a:ext cx="1274515" cy="86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32">
            <a:alphaModFix/>
          </a:blip>
          <a:srcRect b="0" l="0" r="14148" t="0"/>
          <a:stretch/>
        </p:blipFill>
        <p:spPr>
          <a:xfrm>
            <a:off x="3239973" y="1944199"/>
            <a:ext cx="1012031" cy="78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33">
            <a:alphaModFix/>
          </a:blip>
          <a:srcRect b="0" l="0" r="55120" t="0"/>
          <a:stretch/>
        </p:blipFill>
        <p:spPr>
          <a:xfrm>
            <a:off x="3505961" y="2795300"/>
            <a:ext cx="757773" cy="8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3237480" y="4568141"/>
            <a:ext cx="18096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D3155"/>
                </a:solidFill>
                <a:latin typeface="Amatic SC"/>
                <a:ea typeface="Amatic SC"/>
                <a:cs typeface="Amatic SC"/>
                <a:sym typeface="Amatic SC"/>
              </a:rPr>
              <a:t>ENVIRONMENT</a:t>
            </a:r>
            <a:endParaRPr b="1" sz="3000">
              <a:solidFill>
                <a:srgbClr val="8D3155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8233586" y="0"/>
            <a:ext cx="1331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D3155"/>
                </a:solidFill>
                <a:latin typeface="Amatic SC"/>
                <a:ea typeface="Amatic SC"/>
                <a:cs typeface="Amatic SC"/>
                <a:sym typeface="Amatic SC"/>
              </a:rPr>
              <a:t>CHARACTER</a:t>
            </a:r>
            <a:endParaRPr b="1" sz="2000">
              <a:solidFill>
                <a:srgbClr val="8D3155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214850" y="4711562"/>
            <a:ext cx="2982775" cy="3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134875" y="4736100"/>
            <a:ext cx="2982776" cy="3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 rot="-5400000">
            <a:off x="6685638" y="2263313"/>
            <a:ext cx="3993324" cy="4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